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63" d="100"/>
          <a:sy n="63" d="100"/>
        </p:scale>
        <p:origin x="77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940B9-738C-4BC6-BC52-38DA5E09C2BC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A7BB5-37C7-43A8-A976-AC3F46692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42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940B9-738C-4BC6-BC52-38DA5E09C2BC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A7BB5-37C7-43A8-A976-AC3F46692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608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940B9-738C-4BC6-BC52-38DA5E09C2BC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A7BB5-37C7-43A8-A976-AC3F46692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772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940B9-738C-4BC6-BC52-38DA5E09C2BC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A7BB5-37C7-43A8-A976-AC3F46692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194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940B9-738C-4BC6-BC52-38DA5E09C2BC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A7BB5-37C7-43A8-A976-AC3F46692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679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940B9-738C-4BC6-BC52-38DA5E09C2BC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A7BB5-37C7-43A8-A976-AC3F46692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017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940B9-738C-4BC6-BC52-38DA5E09C2BC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A7BB5-37C7-43A8-A976-AC3F46692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09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940B9-738C-4BC6-BC52-38DA5E09C2BC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A7BB5-37C7-43A8-A976-AC3F46692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537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940B9-738C-4BC6-BC52-38DA5E09C2BC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A7BB5-37C7-43A8-A976-AC3F46692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214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940B9-738C-4BC6-BC52-38DA5E09C2BC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A7BB5-37C7-43A8-A976-AC3F46692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55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940B9-738C-4BC6-BC52-38DA5E09C2BC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A7BB5-37C7-43A8-A976-AC3F46692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967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940B9-738C-4BC6-BC52-38DA5E09C2BC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3A7BB5-37C7-43A8-A976-AC3F46692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78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essmasterX" panose="020B0803020104020203" pitchFamily="34" charset="0"/>
                <a:cs typeface="Consolas" panose="020B0609020204030204" pitchFamily="49" charset="0"/>
              </a:rPr>
              <a:t>C-DAC COMPUTER </a:t>
            </a:r>
            <a:b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essmasterX" panose="020B0803020104020203" pitchFamily="34" charset="0"/>
                <a:cs typeface="Consolas" panose="020B0609020204030204" pitchFamily="49" charset="0"/>
              </a:rPr>
            </a:br>
            <a:r>
              <a:rPr lang="en-US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87,PLATINUM PLAZA</a:t>
            </a:r>
            <a:br>
              <a:rPr lang="en-US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NIKOL</a:t>
            </a:r>
            <a:br>
              <a:rPr lang="en-US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AHMEDABAD-382350</a:t>
            </a:r>
            <a:endParaRPr lang="en-US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3013251"/>
          </a:xfrm>
        </p:spPr>
        <p:txBody>
          <a:bodyPr>
            <a:noAutofit/>
          </a:bodyPr>
          <a:lstStyle/>
          <a:p>
            <a:pPr algn="l"/>
            <a:r>
              <a:rPr lang="en-US" sz="1800" dirty="0" smtClean="0">
                <a:solidFill>
                  <a:srgbClr val="00B0F0"/>
                </a:solidFill>
                <a:latin typeface="ChessmasterX" panose="020B0803020104020203" pitchFamily="34" charset="0"/>
              </a:rPr>
              <a:t>Our courses: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rgbClr val="00B050"/>
                </a:solidFill>
                <a:latin typeface="ChessmasterX" panose="020B0803020104020203" pitchFamily="34" charset="0"/>
              </a:rPr>
              <a:t>CCC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rgbClr val="00B050"/>
                </a:solidFill>
                <a:latin typeface="ChessmasterX" panose="020B0803020104020203" pitchFamily="34" charset="0"/>
              </a:rPr>
              <a:t>C LANGUAGE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rgbClr val="00B050"/>
                </a:solidFill>
                <a:latin typeface="ChessmasterX" panose="020B0803020104020203" pitchFamily="34" charset="0"/>
              </a:rPr>
              <a:t>C++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rgbClr val="00B050"/>
                </a:solidFill>
                <a:latin typeface="ChessmasterX" panose="020B0803020104020203" pitchFamily="34" charset="0"/>
              </a:rPr>
              <a:t>JAVA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rgbClr val="00B050"/>
                </a:solidFill>
                <a:latin typeface="ChessmasterX" panose="020B0803020104020203" pitchFamily="34" charset="0"/>
              </a:rPr>
              <a:t>JAVA SCRIPT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rgbClr val="00B050"/>
                </a:solidFill>
                <a:latin typeface="ChessmasterX" panose="020B0803020104020203" pitchFamily="34" charset="0"/>
              </a:rPr>
              <a:t>PNP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rgbClr val="00B050"/>
                </a:solidFill>
                <a:latin typeface="ChessmasterX" panose="020B0803020104020203" pitchFamily="34" charset="0"/>
              </a:rPr>
              <a:t>JAVA SCRIPT</a:t>
            </a:r>
          </a:p>
        </p:txBody>
      </p:sp>
    </p:spTree>
    <p:extLst>
      <p:ext uri="{BB962C8B-B14F-4D97-AF65-F5344CB8AC3E}">
        <p14:creationId xmlns:p14="http://schemas.microsoft.com/office/powerpoint/2010/main" val="5376503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TYPES OF SUBJECT</a:t>
            </a:r>
            <a:endParaRPr lang="en-US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TYPES:</a:t>
            </a:r>
          </a:p>
          <a:p>
            <a:r>
              <a:rPr lang="en-US" dirty="0" smtClean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MATHS</a:t>
            </a:r>
          </a:p>
          <a:p>
            <a:r>
              <a:rPr lang="en-US" dirty="0" smtClean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HINDI</a:t>
            </a:r>
          </a:p>
          <a:p>
            <a:r>
              <a:rPr lang="en-US" dirty="0" smtClean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SANSKRIT</a:t>
            </a:r>
          </a:p>
          <a:p>
            <a:r>
              <a:rPr lang="en-US" dirty="0" smtClean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SCIENCE</a:t>
            </a:r>
          </a:p>
          <a:p>
            <a:r>
              <a:rPr lang="en-US" dirty="0" smtClean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MATHS</a:t>
            </a:r>
          </a:p>
          <a:p>
            <a:r>
              <a:rPr lang="en-US" dirty="0" smtClean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ENGLISH</a:t>
            </a:r>
          </a:p>
          <a:p>
            <a:endParaRPr lang="en-US" dirty="0">
              <a:solidFill>
                <a:srgbClr val="C0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spc="300" dirty="0" smtClean="0">
                <a:solidFill>
                  <a:srgbClr val="00B0F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OUR EDUCATION SYSTEM CONSISTS OF SO MANY SUBJECT ALL HAVE ITS SPECALITY AND DIFFERENT CONTENTS SO ALL SUBECTS ARE IMPORTANT.</a:t>
            </a:r>
          </a:p>
          <a:p>
            <a:r>
              <a:rPr lang="en-US" spc="300" dirty="0" smtClean="0">
                <a:solidFill>
                  <a:srgbClr val="00B0F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BUT AFTER 10</a:t>
            </a:r>
            <a:r>
              <a:rPr lang="en-US" spc="300" baseline="30000" dirty="0" smtClean="0">
                <a:solidFill>
                  <a:srgbClr val="00B0F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TH</a:t>
            </a:r>
            <a:r>
              <a:rPr lang="en-US" spc="300" dirty="0" smtClean="0">
                <a:solidFill>
                  <a:srgbClr val="00B0F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STANDARD THE SUBJECTS WILL BE DIVIDED AND ONLY 2 SECTION:1)SCIENCE AND (2)COMMERCE.</a:t>
            </a:r>
          </a:p>
          <a:p>
            <a:pPr marL="0" indent="0">
              <a:buNone/>
            </a:pPr>
            <a:endParaRPr lang="en-US" spc="300" dirty="0">
              <a:solidFill>
                <a:srgbClr val="00B0F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63261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0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5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accent3"/>
                </a:solidFill>
                <a:latin typeface="Book Antiqua" panose="02040602050305030304" pitchFamily="18" charset="0"/>
              </a:rPr>
              <a:t>SPORTS GAMES</a:t>
            </a:r>
            <a:endParaRPr lang="en-US" dirty="0">
              <a:solidFill>
                <a:schemeClr val="accent3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 algn="just"/>
            <a:r>
              <a:rPr lang="en-US" spc="300" dirty="0" smtClean="0">
                <a:solidFill>
                  <a:schemeClr val="accent4">
                    <a:lumMod val="75000"/>
                  </a:schemeClr>
                </a:solidFill>
              </a:rPr>
              <a:t>THERE ARE SO MANY TYPES OF GAMES IN THE WHOLE WORLD.</a:t>
            </a:r>
          </a:p>
          <a:p>
            <a:pPr algn="just"/>
            <a:r>
              <a:rPr lang="en-US" spc="300" dirty="0" smtClean="0">
                <a:solidFill>
                  <a:schemeClr val="accent4">
                    <a:lumMod val="75000"/>
                  </a:schemeClr>
                </a:solidFill>
              </a:rPr>
              <a:t>ALL HAVE DIFFERENT TYPES OF RULES  AND THAT DIFFERS FROM EACH OTHER.</a:t>
            </a:r>
          </a:p>
          <a:p>
            <a:pPr algn="just"/>
            <a:r>
              <a:rPr lang="en-US" spc="300" dirty="0" smtClean="0">
                <a:solidFill>
                  <a:schemeClr val="accent4">
                    <a:lumMod val="75000"/>
                  </a:schemeClr>
                </a:solidFill>
              </a:rPr>
              <a:t>TO PLAY ALL THE GAMES THERE ARE DIFFERENT ACCESSIORIES AVAILABLE TO PLAY.</a:t>
            </a:r>
          </a:p>
          <a:p>
            <a:pPr algn="just"/>
            <a:r>
              <a:rPr lang="en-US" spc="300" dirty="0" smtClean="0">
                <a:solidFill>
                  <a:schemeClr val="accent4">
                    <a:lumMod val="75000"/>
                  </a:schemeClr>
                </a:solidFill>
              </a:rPr>
              <a:t>TO PLAY, FIRST YOU HAVE TO LEARN THE BASICS OF GAMES.</a:t>
            </a:r>
            <a:endParaRPr lang="en-US" spc="3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TYPES OF GAMES: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CRICKET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HOCKEY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BASKETBALL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VOLLEYBALL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TENNIS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BADMINTON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FOOTBALL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900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9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9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9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9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0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0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spc="600" dirty="0" smtClean="0">
                <a:solidFill>
                  <a:srgbClr val="0070C0"/>
                </a:solidFill>
                <a:effectLst>
                  <a:reflection blurRad="6350" stA="55000" endA="50" endPos="85000" dir="5400000" sy="-100000" algn="bl" rotWithShape="0"/>
                </a:effectLst>
              </a:rPr>
              <a:t>TERRORISM</a:t>
            </a:r>
            <a:endParaRPr lang="en-US" sz="3600" spc="600" dirty="0">
              <a:solidFill>
                <a:srgbClr val="0070C0"/>
              </a:solidFill>
              <a:effectLst>
                <a:reflection blurRad="6350" stA="55000" endA="50" endPos="85000" dir="5400000" sy="-100000" algn="bl" rotWithShape="0"/>
              </a:effectLst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571500" indent="-571500">
              <a:buFont typeface="+mj-lt"/>
              <a:buAutoNum type="arabicPeriod"/>
            </a:pPr>
            <a:r>
              <a:rPr lang="en-US" spc="600" dirty="0" smtClean="0">
                <a:solidFill>
                  <a:srgbClr val="92D050"/>
                </a:solidFill>
                <a:latin typeface="FrankRuehl" panose="020E0503060101010101" pitchFamily="34" charset="-79"/>
                <a:cs typeface="FrankRuehl" panose="020E0503060101010101" pitchFamily="34" charset="-79"/>
              </a:rPr>
              <a:t>IT IS A PROBLEM OF WHOLE WORLD.</a:t>
            </a:r>
          </a:p>
          <a:p>
            <a:pPr marL="571500" indent="-571500">
              <a:buFont typeface="+mj-lt"/>
              <a:buAutoNum type="arabicPeriod"/>
            </a:pPr>
            <a:r>
              <a:rPr lang="en-US" spc="600" dirty="0" smtClean="0">
                <a:solidFill>
                  <a:srgbClr val="92D050"/>
                </a:solidFill>
                <a:latin typeface="FrankRuehl" panose="020E0503060101010101" pitchFamily="34" charset="-79"/>
                <a:cs typeface="FrankRuehl" panose="020E0503060101010101" pitchFamily="34" charset="-79"/>
              </a:rPr>
              <a:t>IT OCCURS AGAINST OTHER COUNTRIES.</a:t>
            </a:r>
          </a:p>
          <a:p>
            <a:pPr marL="571500" indent="-571500">
              <a:buFont typeface="+mj-lt"/>
              <a:buAutoNum type="arabicPeriod"/>
            </a:pPr>
            <a:r>
              <a:rPr lang="en-US" spc="600" dirty="0" smtClean="0">
                <a:solidFill>
                  <a:srgbClr val="92D050"/>
                </a:solidFill>
                <a:latin typeface="FrankRuehl" panose="020E0503060101010101" pitchFamily="34" charset="-79"/>
                <a:cs typeface="FrankRuehl" panose="020E0503060101010101" pitchFamily="34" charset="-79"/>
              </a:rPr>
              <a:t>IT DOESN’T GET LOCAL SUPPORT.</a:t>
            </a:r>
          </a:p>
          <a:p>
            <a:pPr marL="0" indent="0">
              <a:buNone/>
            </a:pPr>
            <a:endParaRPr lang="en-US" spc="600" dirty="0">
              <a:solidFill>
                <a:srgbClr val="92D050"/>
              </a:solidFill>
              <a:latin typeface="FrankRuehl" panose="020E0503060101010101" pitchFamily="34" charset="-79"/>
              <a:cs typeface="FrankRuehl" panose="020E0503060101010101" pitchFamily="34" charset="-79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spc="600" dirty="0" smtClean="0">
                <a:solidFill>
                  <a:srgbClr val="0070C0"/>
                </a:solidFill>
                <a:effectLst>
                  <a:reflection blurRad="6350" stA="55000" endA="50" endPos="85000" dir="5400000" sy="-100000" algn="bl" rotWithShape="0"/>
                </a:effectLst>
              </a:rPr>
              <a:t>REBELION</a:t>
            </a:r>
            <a:endParaRPr lang="en-US" sz="3600" spc="600" dirty="0">
              <a:solidFill>
                <a:srgbClr val="0070C0"/>
              </a:solidFill>
              <a:effectLst>
                <a:reflection blurRad="6350" stA="55000" endA="50" endPos="85000" dir="5400000" sy="-100000" algn="bl" rotWithShape="0"/>
              </a:effectLst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pc="600" dirty="0" smtClean="0">
                <a:solidFill>
                  <a:srgbClr val="92D050"/>
                </a:solidFill>
                <a:latin typeface="FrankRuehl" panose="020E0503060101010101" pitchFamily="34" charset="-79"/>
                <a:cs typeface="FrankRuehl" panose="020E0503060101010101" pitchFamily="34" charset="-79"/>
              </a:rPr>
              <a:t>IT IS A PROBLEM IN A PARTICULAR COUNTRY OR A STATE.</a:t>
            </a:r>
          </a:p>
          <a:p>
            <a:pPr marL="514350" indent="-514350">
              <a:buFont typeface="+mj-lt"/>
              <a:buAutoNum type="arabicPeriod"/>
            </a:pPr>
            <a:r>
              <a:rPr lang="en-US" spc="600" dirty="0" smtClean="0">
                <a:solidFill>
                  <a:srgbClr val="92D050"/>
                </a:solidFill>
                <a:latin typeface="FrankRuehl" panose="020E0503060101010101" pitchFamily="34" charset="-79"/>
                <a:cs typeface="FrankRuehl" panose="020E0503060101010101" pitchFamily="34" charset="-79"/>
              </a:rPr>
              <a:t>IT OCCURS AGAINST ITS OWN GOVERNMENT.</a:t>
            </a:r>
          </a:p>
          <a:p>
            <a:pPr marL="514350" indent="-514350">
              <a:buFont typeface="+mj-lt"/>
              <a:buAutoNum type="arabicPeriod"/>
            </a:pPr>
            <a:r>
              <a:rPr lang="en-US" spc="600" dirty="0" smtClean="0">
                <a:solidFill>
                  <a:srgbClr val="92D050"/>
                </a:solidFill>
                <a:latin typeface="FrankRuehl" panose="020E0503060101010101" pitchFamily="34" charset="-79"/>
                <a:cs typeface="FrankRuehl" panose="020E0503060101010101" pitchFamily="34" charset="-79"/>
              </a:rPr>
              <a:t>IT CAN GET LOCAL SUPPORT OR IT CAN’T.</a:t>
            </a:r>
            <a:endParaRPr lang="en-US" spc="600" dirty="0">
              <a:solidFill>
                <a:srgbClr val="92D050"/>
              </a:solidFill>
              <a:latin typeface="FrankRuehl" panose="020E0503060101010101" pitchFamily="34" charset="-79"/>
              <a:cs typeface="FrankRuehl" panose="020E0503060101010101" pitchFamily="34" charset="-79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prstTxWarp prst="textDeflateBottom">
              <a:avLst/>
            </a:prstTxWarp>
            <a:normAutofit/>
          </a:bodyPr>
          <a:lstStyle/>
          <a:p>
            <a:pPr algn="ctr"/>
            <a:r>
              <a:rPr lang="en-US" sz="6000" spc="300" dirty="0" smtClean="0">
                <a:solidFill>
                  <a:srgbClr val="FF0000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SOCIAL PROBLEMS</a:t>
            </a:r>
            <a:endParaRPr lang="en-US" sz="6000" spc="300" dirty="0">
              <a:solidFill>
                <a:srgbClr val="FF0000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649211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>
          <a:xfrm>
            <a:off x="5183188" y="998714"/>
            <a:ext cx="6172200" cy="487362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839788" y="2125134"/>
            <a:ext cx="3932237" cy="3811588"/>
          </a:xfrm>
        </p:spPr>
        <p:txBody>
          <a:bodyPr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spc="300" dirty="0" smtClean="0">
                <a:solidFill>
                  <a:srgbClr val="0070C0"/>
                </a:solidFill>
                <a:effectLst>
                  <a:outerShdw blurRad="60007" dir="2000400" sy="-30000" kx="-800400" algn="bl" rotWithShape="0">
                    <a:prstClr val="black">
                      <a:alpha val="20000"/>
                    </a:prstClr>
                  </a:outerShdw>
                </a:effectLst>
                <a:latin typeface="Impact" panose="020B0806030902050204" pitchFamily="34" charset="0"/>
                <a:ea typeface="BatangChe" panose="02030609000101010101" pitchFamily="49" charset="-127"/>
              </a:rPr>
              <a:t>PENGUINS ARE ONE TYPES OF BIRDS AND IT IS A BIRD THAT CAN SWIN BUT CAN’T FLY.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spc="300" dirty="0" smtClean="0">
                <a:solidFill>
                  <a:srgbClr val="0070C0"/>
                </a:solidFill>
                <a:effectLst>
                  <a:outerShdw blurRad="60007" dir="2000400" sy="-30000" kx="-800400" algn="bl" rotWithShape="0">
                    <a:prstClr val="black">
                      <a:alpha val="20000"/>
                    </a:prstClr>
                  </a:outerShdw>
                </a:effectLst>
                <a:latin typeface="Impact" panose="020B0806030902050204" pitchFamily="34" charset="0"/>
                <a:ea typeface="BatangChe" panose="02030609000101010101" pitchFamily="49" charset="-127"/>
              </a:rPr>
              <a:t>PENGUINS MAINLY FOUND IN NORTHERN REGION.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spc="300" dirty="0" smtClean="0">
                <a:solidFill>
                  <a:srgbClr val="0070C0"/>
                </a:solidFill>
                <a:effectLst>
                  <a:outerShdw blurRad="60007" dir="2000400" sy="-30000" kx="-800400" algn="bl" rotWithShape="0">
                    <a:prstClr val="black">
                      <a:alpha val="20000"/>
                    </a:prstClr>
                  </a:outerShdw>
                </a:effectLst>
                <a:latin typeface="Impact" panose="020B0806030902050204" pitchFamily="34" charset="0"/>
                <a:ea typeface="BatangChe" panose="02030609000101010101" pitchFamily="49" charset="-127"/>
              </a:rPr>
              <a:t>THEY HAVE LON BEAK AND A YELLOW SPOT ON BETWEEN HEAD.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spc="300" dirty="0" smtClean="0">
                <a:solidFill>
                  <a:srgbClr val="0070C0"/>
                </a:solidFill>
                <a:effectLst>
                  <a:outerShdw blurRad="60007" dir="2000400" sy="-30000" kx="-800400" algn="bl" rotWithShape="0">
                    <a:prstClr val="black">
                      <a:alpha val="20000"/>
                    </a:prstClr>
                  </a:outerShdw>
                </a:effectLst>
                <a:latin typeface="Impact" panose="020B0806030902050204" pitchFamily="34" charset="0"/>
                <a:ea typeface="BatangChe" panose="02030609000101010101" pitchFamily="49" charset="-127"/>
              </a:rPr>
              <a:t>THEY HAVE TWO FLAPPY WINGS THAT HELPS THEM TO SWIM EASILY.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spc="300" dirty="0" smtClean="0">
                <a:solidFill>
                  <a:srgbClr val="0070C0"/>
                </a:solidFill>
                <a:effectLst>
                  <a:outerShdw blurRad="60007" dir="2000400" sy="-30000" kx="-800400" algn="bl" rotWithShape="0">
                    <a:prstClr val="black">
                      <a:alpha val="20000"/>
                    </a:prstClr>
                  </a:outerShdw>
                </a:effectLst>
                <a:latin typeface="Impact" panose="020B0806030902050204" pitchFamily="34" charset="0"/>
                <a:ea typeface="BatangChe" panose="02030609000101010101" pitchFamily="49" charset="-127"/>
              </a:rPr>
              <a:t>THEY ARE MAMMALS.</a:t>
            </a:r>
            <a:endParaRPr lang="en-US" sz="1800" spc="300" dirty="0">
              <a:solidFill>
                <a:srgbClr val="0070C0"/>
              </a:solidFill>
              <a:effectLst>
                <a:outerShdw blurRad="60007" dir="2000400" sy="-30000" kx="-800400" algn="bl" rotWithShape="0">
                  <a:prstClr val="black">
                    <a:alpha val="20000"/>
                  </a:prstClr>
                </a:outerShdw>
              </a:effectLst>
              <a:latin typeface="Impact" panose="020B0806030902050204" pitchFamily="34" charset="0"/>
              <a:ea typeface="BatangChe" panose="02030609000101010101" pitchFamily="49" charset="-127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9788" y="253998"/>
            <a:ext cx="3932237" cy="1600200"/>
          </a:xfrm>
        </p:spPr>
        <p:txBody>
          <a:bodyPr>
            <a:prstTxWarp prst="textCascadeUp">
              <a:avLst/>
            </a:prstTxWarp>
            <a:normAutofit/>
          </a:bodyPr>
          <a:lstStyle/>
          <a:p>
            <a:pPr algn="ctr"/>
            <a:r>
              <a:rPr lang="en-US" sz="6600" dirty="0" smtClean="0">
                <a:solidFill>
                  <a:srgbClr val="FF0000"/>
                </a:solidFill>
                <a:effectLst>
                  <a:reflection blurRad="6350" stA="55000" endA="50" endPos="85000" dir="5400000" sy="-100000" algn="bl" rotWithShape="0"/>
                </a:effectLst>
                <a:latin typeface="ChessmasterX" panose="020B0803020104020203" pitchFamily="34" charset="0"/>
                <a:ea typeface="MS Gothic" panose="020B0609070205080204" pitchFamily="49" charset="-128"/>
              </a:rPr>
              <a:t>PENGUINS</a:t>
            </a:r>
            <a:endParaRPr lang="en-US" sz="6600" dirty="0">
              <a:solidFill>
                <a:srgbClr val="FF0000"/>
              </a:solidFill>
              <a:effectLst>
                <a:reflection blurRad="6350" stA="55000" endA="50" endPos="85000" dir="5400000" sy="-100000" algn="bl" rotWithShape="0"/>
              </a:effectLst>
              <a:latin typeface="ChessmasterX" panose="020B0803020104020203" pitchFamily="34" charset="0"/>
              <a:ea typeface="MS Gothic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29671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dirty="0" smtClean="0">
                <a:solidFill>
                  <a:srgbClr val="00B050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BatangChe" panose="02030609000101010101" pitchFamily="49" charset="-127"/>
                <a:ea typeface="BatangChe" panose="02030609000101010101" pitchFamily="49" charset="-127"/>
              </a:rPr>
              <a:t>AFTE 10</a:t>
            </a:r>
            <a:r>
              <a:rPr lang="en-US" baseline="30000" dirty="0" smtClean="0">
                <a:solidFill>
                  <a:srgbClr val="00B050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BatangChe" panose="02030609000101010101" pitchFamily="49" charset="-127"/>
                <a:ea typeface="BatangChe" panose="02030609000101010101" pitchFamily="49" charset="-127"/>
              </a:rPr>
              <a:t>TH</a:t>
            </a:r>
            <a:r>
              <a:rPr lang="en-US" dirty="0" smtClean="0">
                <a:solidFill>
                  <a:srgbClr val="00B050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BatangChe" panose="02030609000101010101" pitchFamily="49" charset="-127"/>
                <a:ea typeface="BatangChe" panose="02030609000101010101" pitchFamily="49" charset="-127"/>
              </a:rPr>
              <a:t> THERE WILL SO MANY OPTIONS BUT THERE WILL BE ONLY 2 STREAMS. EITHER SCIENCE OR  COMMERCE.</a:t>
            </a:r>
          </a:p>
          <a:p>
            <a:r>
              <a:rPr lang="en-US" dirty="0" smtClean="0">
                <a:solidFill>
                  <a:srgbClr val="00B050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BatangChe" panose="02030609000101010101" pitchFamily="49" charset="-127"/>
                <a:ea typeface="BatangChe" panose="02030609000101010101" pitchFamily="49" charset="-127"/>
              </a:rPr>
              <a:t>IF YOU ARE INTERESTED IN BANK WORK THEN GO FOA COMMERECE STREAM.OR IF YOU WANT TO BECOME AN ENGEENIER OR WANTS TO BECOME A DOCTOE THEN GO FOR SCINCE STREAM.</a:t>
            </a:r>
            <a:endParaRPr lang="en-US" dirty="0">
              <a:solidFill>
                <a:srgbClr val="00B050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953256"/>
          </a:xfrm>
          <a:noFill/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spc="600" dirty="0" smtClean="0">
                <a:solidFill>
                  <a:srgbClr val="002060"/>
                </a:solidFill>
                <a:effectLst>
                  <a:outerShdw blurRad="60007" dir="1500000" sy="-30000" kx="800400" algn="bl" rotWithShape="0">
                    <a:prstClr val="black">
                      <a:alpha val="20000"/>
                    </a:prstClr>
                  </a:outerShdw>
                </a:effectLst>
              </a:rPr>
              <a:t>TILL ST 10</a:t>
            </a:r>
            <a:r>
              <a:rPr lang="en-US" sz="1800" spc="600" baseline="30000" dirty="0" smtClean="0">
                <a:solidFill>
                  <a:srgbClr val="002060"/>
                </a:solidFill>
                <a:effectLst>
                  <a:outerShdw blurRad="60007" dir="1500000" sy="-30000" kx="800400" algn="bl" rotWithShape="0">
                    <a:prstClr val="black">
                      <a:alpha val="20000"/>
                    </a:prstClr>
                  </a:outerShdw>
                </a:effectLst>
              </a:rPr>
              <a:t>TH</a:t>
            </a:r>
            <a:r>
              <a:rPr lang="en-US" sz="1800" spc="600" dirty="0" smtClean="0">
                <a:solidFill>
                  <a:srgbClr val="002060"/>
                </a:solidFill>
                <a:effectLst>
                  <a:outerShdw blurRad="60007" dir="1500000" sy="-30000" kx="800400" algn="bl" rotWithShape="0">
                    <a:prstClr val="black">
                      <a:alpha val="20000"/>
                    </a:prstClr>
                  </a:outerShdw>
                </a:effectLst>
              </a:rPr>
              <a:t> THERE IS A NORMAL STUDIES BUT AFTER 10</a:t>
            </a:r>
            <a:r>
              <a:rPr lang="en-US" sz="1800" spc="600" baseline="30000" dirty="0" smtClean="0">
                <a:solidFill>
                  <a:srgbClr val="002060"/>
                </a:solidFill>
                <a:effectLst>
                  <a:outerShdw blurRad="60007" dir="1500000" sy="-30000" kx="800400" algn="bl" rotWithShape="0">
                    <a:prstClr val="black">
                      <a:alpha val="20000"/>
                    </a:prstClr>
                  </a:outerShdw>
                </a:effectLst>
              </a:rPr>
              <a:t>TH</a:t>
            </a:r>
            <a:r>
              <a:rPr lang="en-US" sz="1800" spc="600" dirty="0" smtClean="0">
                <a:solidFill>
                  <a:srgbClr val="002060"/>
                </a:solidFill>
                <a:effectLst>
                  <a:outerShdw blurRad="60007" dir="1500000" sy="-30000" kx="800400" algn="bl" rotWithShape="0">
                    <a:prstClr val="black">
                      <a:alpha val="20000"/>
                    </a:prstClr>
                  </a:outerShdw>
                </a:effectLst>
              </a:rPr>
              <a:t> THE MOST IMPORTANT QUESTION IS TO CHOOSE WHICH PERFECT STEP OR CARRER OF THE LIFE THAT MAKES OUR LIFE SUCCESSFUL.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spc="600" dirty="0" smtClean="0">
                <a:solidFill>
                  <a:srgbClr val="002060"/>
                </a:solidFill>
                <a:effectLst>
                  <a:outerShdw blurRad="60007" dir="1500000" sy="-30000" kx="800400" algn="bl" rotWithShape="0">
                    <a:prstClr val="black">
                      <a:alpha val="20000"/>
                    </a:prstClr>
                  </a:outerShdw>
                </a:effectLst>
              </a:rPr>
              <a:t>AFTE 10</a:t>
            </a:r>
            <a:r>
              <a:rPr lang="en-US" sz="1800" spc="600" baseline="30000" dirty="0" smtClean="0">
                <a:solidFill>
                  <a:srgbClr val="002060"/>
                </a:solidFill>
                <a:effectLst>
                  <a:outerShdw blurRad="60007" dir="1500000" sy="-30000" kx="800400" algn="bl" rotWithShape="0">
                    <a:prstClr val="black">
                      <a:alpha val="20000"/>
                    </a:prstClr>
                  </a:outerShdw>
                </a:effectLst>
              </a:rPr>
              <a:t>TH</a:t>
            </a:r>
            <a:r>
              <a:rPr lang="en-US" sz="1800" spc="600" dirty="0" smtClean="0">
                <a:solidFill>
                  <a:srgbClr val="002060"/>
                </a:solidFill>
                <a:effectLst>
                  <a:outerShdw blurRad="60007" dir="1500000" sy="-30000" kx="800400" algn="bl" rotWithShape="0">
                    <a:prstClr val="black">
                      <a:alpha val="20000"/>
                    </a:prstClr>
                  </a:outerShdw>
                </a:effectLst>
              </a:rPr>
              <a:t> THERE WILL BE 2 OPTION THAT IS SCIENCE OR COMMERCE.</a:t>
            </a:r>
          </a:p>
          <a:p>
            <a:endParaRPr lang="en-US" sz="1800" spc="600" dirty="0">
              <a:solidFill>
                <a:srgbClr val="002060"/>
              </a:solidFill>
              <a:effectLst>
                <a:outerShdw blurRad="60007" dir="1500000" sy="-30000" kx="800400" algn="bl" rotWithShape="0">
                  <a:prstClr val="black">
                    <a:alpha val="20000"/>
                  </a:prstClr>
                </a:outerShdw>
              </a:effectLst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03212" y="225552"/>
            <a:ext cx="3932237" cy="1600200"/>
          </a:xfrm>
          <a:noFill/>
        </p:spPr>
        <p:txBody>
          <a:bodyPr>
            <a:prstTxWarp prst="textInflate">
              <a:avLst/>
            </a:prstTxWarp>
            <a:normAutofit/>
          </a:bodyPr>
          <a:lstStyle/>
          <a:p>
            <a:pPr algn="ctr"/>
            <a:r>
              <a:rPr lang="en-US" sz="5400" dirty="0" smtClean="0">
                <a:solidFill>
                  <a:srgbClr val="C00000"/>
                </a:solidFill>
                <a:effectLst>
                  <a:reflection blurRad="6350" stA="55000" endA="300" endPos="45500" dir="5400000" sy="-100000" algn="bl" rotWithShape="0"/>
                </a:effectLst>
                <a:latin typeface="ChessmasterX" panose="020B0803020104020203" pitchFamily="34" charset="0"/>
              </a:rPr>
              <a:t>CARRER</a:t>
            </a:r>
            <a:endParaRPr lang="en-US" sz="5400" dirty="0">
              <a:solidFill>
                <a:srgbClr val="C00000"/>
              </a:solidFill>
              <a:effectLst>
                <a:reflection blurRad="6350" stA="55000" endA="300" endPos="45500" dir="5400000" sy="-100000" algn="bl" rotWithShape="0"/>
              </a:effectLst>
              <a:latin typeface="ChessmasterX" panose="020B0803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8583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prstTxWarp prst="textDeflateBottom">
              <a:avLst/>
            </a:prstTxWarp>
          </a:bodyPr>
          <a:lstStyle/>
          <a:p>
            <a:pPr algn="ctr"/>
            <a:r>
              <a:rPr lang="en-US" spc="300" dirty="0" smtClean="0">
                <a:solidFill>
                  <a:schemeClr val="accent4">
                    <a:lumMod val="75000"/>
                  </a:schemeClr>
                </a:solidFill>
                <a:effectLst>
                  <a:reflection blurRad="6350" stA="55000" endA="50" endPos="85000" dir="5400000" sy="-100000" algn="bl" rotWithShape="0"/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PUBG-A MOBILE AND PC GAME</a:t>
            </a:r>
            <a:endParaRPr lang="en-US" spc="300" dirty="0">
              <a:solidFill>
                <a:schemeClr val="accent4">
                  <a:lumMod val="75000"/>
                </a:schemeClr>
              </a:solidFill>
              <a:effectLst>
                <a:reflection blurRad="6350" stA="55000" endA="50" endPos="85000" dir="5400000" sy="-100000" algn="bl" rotWithShape="0"/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spc="300" dirty="0" smtClean="0">
                <a:solidFill>
                  <a:srgbClr val="FF33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rowallia New" panose="020B0604020202020204" pitchFamily="34" charset="-34"/>
                <a:cs typeface="Browallia New" panose="020B0604020202020204" pitchFamily="34" charset="-34"/>
              </a:rPr>
              <a:t>THE FULLFORM OF PUBG IS PLAYER’S UNKNOWN BATTLEGROUND.</a:t>
            </a:r>
          </a:p>
          <a:p>
            <a:r>
              <a:rPr lang="en-US" spc="300" dirty="0" smtClean="0">
                <a:solidFill>
                  <a:schemeClr val="accent2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rowallia New" panose="020B0604020202020204" pitchFamily="34" charset="-34"/>
                <a:cs typeface="Browallia New" panose="020B0604020202020204" pitchFamily="34" charset="-34"/>
              </a:rPr>
              <a:t>IT IS A GAME THAT GETS POPULARITY IN VARY SHORT TIME LIKE IN 4 OR 5 MONTHS</a:t>
            </a:r>
            <a:r>
              <a:rPr lang="en-US" spc="300" dirty="0" smtClean="0">
                <a:solidFill>
                  <a:srgbClr val="FF0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rowallia New" panose="020B0604020202020204" pitchFamily="34" charset="-34"/>
                <a:cs typeface="Browallia New" panose="020B0604020202020204" pitchFamily="34" charset="-34"/>
              </a:rPr>
              <a:t>.</a:t>
            </a:r>
          </a:p>
          <a:p>
            <a:r>
              <a:rPr lang="en-US" spc="300" dirty="0" smtClean="0"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rowallia New" panose="020B0604020202020204" pitchFamily="34" charset="-34"/>
                <a:cs typeface="Browallia New" panose="020B0604020202020204" pitchFamily="34" charset="-34"/>
              </a:rPr>
              <a:t>THEY HAVE EARNED 7100 CRORES AND DONE 2100 CRORES PROFIT FROM THAT.</a:t>
            </a:r>
          </a:p>
          <a:p>
            <a:r>
              <a:rPr lang="en-US" spc="300" dirty="0" smtClean="0">
                <a:solidFill>
                  <a:srgbClr val="FFFF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rowallia New" panose="020B0604020202020204" pitchFamily="34" charset="-34"/>
                <a:cs typeface="Browallia New" panose="020B0604020202020204" pitchFamily="34" charset="-34"/>
              </a:rPr>
              <a:t>IT IS AN ACTION GAME</a:t>
            </a:r>
            <a:r>
              <a:rPr lang="en-US" spc="300" dirty="0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rowallia New" panose="020B0604020202020204" pitchFamily="34" charset="-34"/>
                <a:cs typeface="Browallia New" panose="020B0604020202020204" pitchFamily="34" charset="-34"/>
              </a:rPr>
              <a:t>.</a:t>
            </a:r>
            <a:endParaRPr lang="en-US" spc="300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pc="300" dirty="0" smtClean="0">
                <a:solidFill>
                  <a:srgbClr val="92D05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rowallia New" panose="020B0604020202020204" pitchFamily="34" charset="-34"/>
                <a:cs typeface="Browallia New" panose="020B0604020202020204" pitchFamily="34" charset="-34"/>
              </a:rPr>
              <a:t>THERE ARE TOTAL 100 PLAYERS IN AN AIRPLANE AND IT IS ALL PLAYER’S UNKNOWN BATTLEGROUND THAT THEY DOESN’T KNOW WHO THEY WILL KILL AND WHO WILL KILL HIM OR HER. </a:t>
            </a:r>
            <a:endParaRPr lang="en-US" spc="300" dirty="0" smtClean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r>
              <a:rPr lang="en-US" spc="300" dirty="0" smtClean="0">
                <a:solidFill>
                  <a:srgbClr val="0070C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rowallia New" panose="020B0604020202020204" pitchFamily="34" charset="-34"/>
                <a:cs typeface="Browallia New" panose="020B0604020202020204" pitchFamily="34" charset="-34"/>
              </a:rPr>
              <a:t>IT’S ALL FUN TO PLAY THIS BATTLEFROUND GAME</a:t>
            </a:r>
            <a:r>
              <a:rPr lang="en-US" spc="300" dirty="0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rowallia New" panose="020B0604020202020204" pitchFamily="34" charset="-34"/>
                <a:cs typeface="Browallia New" panose="020B0604020202020204" pitchFamily="34" charset="-34"/>
              </a:rPr>
              <a:t>.</a:t>
            </a:r>
          </a:p>
          <a:p>
            <a:r>
              <a:rPr lang="en-US" spc="300" dirty="0" smtClean="0">
                <a:solidFill>
                  <a:srgbClr val="00B0F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rowallia New" panose="020B0604020202020204" pitchFamily="34" charset="-34"/>
                <a:cs typeface="Browallia New" panose="020B0604020202020204" pitchFamily="34" charset="-34"/>
              </a:rPr>
              <a:t>IT HAS RELAISTIC GRAPHICS AND VERY GOOD CONTENT</a:t>
            </a:r>
            <a:r>
              <a:rPr lang="en-US" spc="300" dirty="0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rowallia New" panose="020B0604020202020204" pitchFamily="34" charset="-34"/>
                <a:cs typeface="Browallia New" panose="020B0604020202020204" pitchFamily="34" charset="-34"/>
              </a:rPr>
              <a:t>. </a:t>
            </a:r>
            <a:endParaRPr lang="en-US" spc="300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826869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8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3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8" dur="2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  <p:bldP spid="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prstTxWarp prst="textSlantUp">
              <a:avLst/>
            </a:prstTxWarp>
            <a:normAutofit/>
          </a:bodyPr>
          <a:lstStyle/>
          <a:p>
            <a:pPr algn="ctr"/>
            <a:r>
              <a:rPr lang="en-US" sz="66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6350" stA="55000" endA="50" endPos="85000" dir="5400000" sy="-100000" algn="bl" rotWithShape="0"/>
                </a:effectLst>
                <a:latin typeface="Bookman Old Style" panose="02050604050505020204" pitchFamily="18" charset="0"/>
              </a:rPr>
              <a:t>SUBJECTS</a:t>
            </a:r>
            <a:endParaRPr lang="en-US" sz="6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  <a:reflection blurRad="6350" stA="55000" endA="50" endPos="85000" dir="5400000" sy="-100000" algn="bl" rotWithShape="0"/>
              </a:effectLst>
              <a:latin typeface="Bookman Old Style" panose="020506040505050202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rgbClr val="FF0000"/>
                </a:solidFill>
                <a:effectLst>
                  <a:reflection blurRad="6350" stA="60000" endA="900" endPos="58000" dir="5400000" sy="-100000" algn="bl" rotWithShape="0"/>
                </a:effectLst>
                <a:latin typeface="Comic Sans MS" panose="030F0702030302020204" pitchFamily="66" charset="0"/>
              </a:rPr>
              <a:t>SCIENCE</a:t>
            </a:r>
            <a:endParaRPr lang="en-US" sz="4000" dirty="0">
              <a:solidFill>
                <a:srgbClr val="FF0000"/>
              </a:solidFill>
              <a:effectLst>
                <a:reflection blurRad="6350" stA="60000" endA="900" endPos="58000" dir="5400000" sy="-100000" algn="bl" rotWithShape="0"/>
              </a:effectLst>
              <a:latin typeface="Comic Sans MS" panose="030F0702030302020204" pitchFamily="66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FFC00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IT IS THE SUBJECT WHICH CONTAINS ALL THE SCIENCE RELATED TOPICS</a:t>
            </a:r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.</a:t>
            </a:r>
          </a:p>
          <a:p>
            <a:r>
              <a:rPr lang="en-US" dirty="0" smtClean="0">
                <a:solidFill>
                  <a:srgbClr val="FFFF0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IT CONTAINS EXPERIMENTS,DIFFERENT FORMULAS AND  70% INTERESTING TOPICS</a:t>
            </a:r>
          </a:p>
          <a:p>
            <a:r>
              <a:rPr lang="en-US" dirty="0" smtClean="0">
                <a:solidFill>
                  <a:srgbClr val="92D05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IT IS SOMEHOW A BORING SUBJECT.</a:t>
            </a:r>
            <a:endParaRPr lang="en-US" dirty="0">
              <a:solidFill>
                <a:srgbClr val="92D05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rgbClr val="FF0000"/>
                </a:solidFill>
                <a:effectLst>
                  <a:reflection blurRad="6350" stA="60000" endA="900" endPos="58000" dir="5400000" sy="-100000" algn="bl" rotWithShape="0"/>
                </a:effectLst>
                <a:latin typeface="Comic Sans MS" panose="030F0702030302020204" pitchFamily="66" charset="0"/>
              </a:rPr>
              <a:t>MATHS</a:t>
            </a:r>
            <a:endParaRPr lang="en-US" sz="4000" dirty="0">
              <a:solidFill>
                <a:srgbClr val="FF0000"/>
              </a:solidFill>
              <a:effectLst>
                <a:reflection blurRad="6350" stA="60000" endA="900" endPos="58000" dir="5400000" sy="-100000" algn="bl" rotWithShape="0"/>
              </a:effectLst>
              <a:latin typeface="Comic Sans MS" panose="030F0702030302020204" pitchFamily="66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IT IS THE SUBJECT WHICH IS HATED BY 60% OF STUDENTS</a:t>
            </a:r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.</a:t>
            </a:r>
          </a:p>
          <a:p>
            <a:r>
              <a:rPr lang="en-US" dirty="0" smtClean="0">
                <a:solidFill>
                  <a:srgbClr val="0070C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IT CONTAINS THEORIES,FORMULAS,DIFFERENT THEOREMS THAT BORES</a:t>
            </a:r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.</a:t>
            </a:r>
          </a:p>
          <a:p>
            <a:r>
              <a:rPr lang="en-US" dirty="0" smtClean="0">
                <a:solidFill>
                  <a:srgbClr val="7030A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IT IS ALSO A BORING SUBJECT BESAUSE IT THE DIFFERENT TYPES OF SUMS SUCKS MIND</a:t>
            </a:r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.</a:t>
            </a: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75552409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5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4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900" decel="100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900" decel="100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900" decel="100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  <p:bldP spid="5" grpId="0" build="p"/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400" dirty="0" smtClean="0">
                <a:solidFill>
                  <a:srgbClr val="00206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WILDLIFE</a:t>
            </a:r>
            <a:r>
              <a:rPr lang="en-US" dirty="0" smtClean="0">
                <a:solidFill>
                  <a:srgbClr val="00206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/>
            </a:r>
            <a:br>
              <a:rPr lang="en-US" dirty="0" smtClean="0">
                <a:solidFill>
                  <a:srgbClr val="00206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</a:br>
            <a:endParaRPr lang="en-US" dirty="0">
              <a:solidFill>
                <a:srgbClr val="00206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10" name="Wildlif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83188" y="1687513"/>
            <a:ext cx="6172200" cy="3471862"/>
          </a:xfrm>
        </p:spPr>
      </p:pic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300" dirty="0" smtClean="0">
                <a:solidFill>
                  <a:srgbClr val="FF0000"/>
                </a:solidFill>
              </a:rPr>
              <a:t>WILDLIFE IS AN IMPORTANT LIFE TO BALANCE THE ECOSYATEM.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300" dirty="0" smtClean="0">
                <a:solidFill>
                  <a:srgbClr val="FF0000"/>
                </a:solidFill>
              </a:rPr>
              <a:t>WILD LFE AND HUMAN LIFE MIXES AND MAKEA A BALANCED ECOSYSTEM.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300" dirty="0" smtClean="0">
                <a:solidFill>
                  <a:srgbClr val="FF0000"/>
                </a:solidFill>
              </a:rPr>
              <a:t>IF ECOSYSTEM IS DISTURBED THEN WE WLL IN THE PROBLEM.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300" dirty="0" smtClean="0">
                <a:solidFill>
                  <a:srgbClr val="FF0000"/>
                </a:solidFill>
              </a:rPr>
              <a:t>WE HUMAN ARE DESTROYING THEIR HOMES </a:t>
            </a:r>
            <a:r>
              <a:rPr lang="en-US" spc="300" dirty="0" err="1" smtClean="0">
                <a:solidFill>
                  <a:srgbClr val="FF0000"/>
                </a:solidFill>
              </a:rPr>
              <a:t>Ie</a:t>
            </a:r>
            <a:r>
              <a:rPr lang="en-US" spc="300" dirty="0" smtClean="0">
                <a:solidFill>
                  <a:srgbClr val="FF0000"/>
                </a:solidFill>
              </a:rPr>
              <a:t>. FORESTS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300" dirty="0" smtClean="0">
                <a:solidFill>
                  <a:srgbClr val="FF0000"/>
                </a:solidFill>
              </a:rPr>
              <a:t>WE DESTROY THEIR HOMES TO BUILD OUY HOMES.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300" dirty="0" smtClean="0">
                <a:solidFill>
                  <a:srgbClr val="FF0000"/>
                </a:solidFill>
              </a:rPr>
              <a:t>DUE TO THIS TODAY OUR WILDLIFE IS IN DANGER SO MANY ANIMALSA ARE DYING.</a:t>
            </a:r>
            <a:endParaRPr lang="en-US" spc="3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729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2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1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58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7" grpId="0"/>
      <p:bldP spid="9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566</Words>
  <Application>Microsoft Office PowerPoint</Application>
  <PresentationFormat>Widescreen</PresentationFormat>
  <Paragraphs>76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9" baseType="lpstr">
      <vt:lpstr>Batang</vt:lpstr>
      <vt:lpstr>BatangChe</vt:lpstr>
      <vt:lpstr>DFKai-SB</vt:lpstr>
      <vt:lpstr>MS Gothic</vt:lpstr>
      <vt:lpstr>Aharoni</vt:lpstr>
      <vt:lpstr>Andalus</vt:lpstr>
      <vt:lpstr>Arial</vt:lpstr>
      <vt:lpstr>Book Antiqua</vt:lpstr>
      <vt:lpstr>Bookman Old Style</vt:lpstr>
      <vt:lpstr>Browallia New</vt:lpstr>
      <vt:lpstr>Calibri</vt:lpstr>
      <vt:lpstr>Calibri Light</vt:lpstr>
      <vt:lpstr>ChessmasterX</vt:lpstr>
      <vt:lpstr>Comic Sans MS</vt:lpstr>
      <vt:lpstr>Consolas</vt:lpstr>
      <vt:lpstr>FrankRuehl</vt:lpstr>
      <vt:lpstr>Impact</vt:lpstr>
      <vt:lpstr>Microsoft Uighur</vt:lpstr>
      <vt:lpstr>Wingdings</vt:lpstr>
      <vt:lpstr>Office Theme</vt:lpstr>
      <vt:lpstr>C-DAC COMPUTER  87,PLATINUM PLAZA NIKOL AHMEDABAD-382350</vt:lpstr>
      <vt:lpstr>TYPES OF SUBJECT</vt:lpstr>
      <vt:lpstr>SPORTS GAMES</vt:lpstr>
      <vt:lpstr>SOCIAL PROBLEMS</vt:lpstr>
      <vt:lpstr>PENGUINS</vt:lpstr>
      <vt:lpstr>CARRER</vt:lpstr>
      <vt:lpstr>PUBG-A MOBILE AND PC GAME</vt:lpstr>
      <vt:lpstr>SUBJECTS</vt:lpstr>
      <vt:lpstr>WILDLIFE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C-DAC COMPUTER  87,PLATINUM PLAZA NIKOL AHMEDABAD-382350</dc:title>
  <dc:creator>ruts</dc:creator>
  <cp:lastModifiedBy>ruts</cp:lastModifiedBy>
  <cp:revision>14</cp:revision>
  <dcterms:created xsi:type="dcterms:W3CDTF">2019-04-30T10:43:12Z</dcterms:created>
  <dcterms:modified xsi:type="dcterms:W3CDTF">2019-05-02T10:45:32Z</dcterms:modified>
</cp:coreProperties>
</file>